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8" r:id="rId16"/>
    <p:sldId id="275" r:id="rId17"/>
    <p:sldId id="277" r:id="rId18"/>
    <p:sldId id="276" r:id="rId19"/>
    <p:sldId id="279" r:id="rId20"/>
    <p:sldId id="257" r:id="rId21"/>
    <p:sldId id="25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8"/>
    <p:restoredTop sz="94705"/>
  </p:normalViewPr>
  <p:slideViewPr>
    <p:cSldViewPr snapToGrid="0" snapToObjects="1">
      <p:cViewPr>
        <p:scale>
          <a:sx n="93" d="100"/>
          <a:sy n="93" d="100"/>
        </p:scale>
        <p:origin x="92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429D7-58BE-204F-AB5E-C1ECB828842E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1D29-365F-B442-B0DB-33F8392BF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71D29-365F-B442-B0DB-33F8392BF1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0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71D29-365F-B442-B0DB-33F8392BF1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9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1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DCB3B-EE71-AC48-9EE4-0A73020A966A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nabledao/enable/issues/9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hyperlink" Target="https://github.com/enabledao/enable/issues/9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hyperlink" Target="https://github.com/enabledao/enable/issues/9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nabledao/enable/issues/9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nabledao/enable/issues/7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9898" y="5516263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Creating opportunity through peer-to-peer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3" y="578734"/>
            <a:ext cx="93916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39" y="2905246"/>
            <a:ext cx="5817537" cy="31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06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32" y="598739"/>
            <a:ext cx="7974715" cy="58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7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81178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2. Is there a sustainable business model?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7859" y="4019838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7" y="2079906"/>
            <a:ext cx="10645375" cy="27351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9544" y="5906511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21408"/>
            <a:ext cx="8763000" cy="481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6203" y="6219028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33" y="1493134"/>
            <a:ext cx="4812780" cy="3738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96" y="1493133"/>
            <a:ext cx="5153847" cy="3298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6869" y="3142525"/>
            <a:ext cx="69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SF Pro Display" charset="0"/>
                <a:ea typeface="SF Pro Display" charset="0"/>
                <a:cs typeface="SF Pro Display" charset="0"/>
              </a:rPr>
              <a:t>or</a:t>
            </a:r>
            <a:endParaRPr lang="en-US" sz="3600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8117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3. Our new direction: ”Riskiest Assumption Test”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7859" y="4019838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351022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SF Pro Display" charset="0"/>
                <a:ea typeface="SF Pro Display" charset="0"/>
                <a:cs typeface="SF Pro Display" charset="0"/>
              </a:rPr>
              <a:t>Open Source Dai </a:t>
            </a:r>
            <a:r>
              <a:rPr lang="en-US" sz="4000" b="1" dirty="0" err="1" smtClean="0">
                <a:latin typeface="SF Pro Display" charset="0"/>
                <a:ea typeface="SF Pro Display" charset="0"/>
                <a:cs typeface="SF Pro Display" charset="0"/>
              </a:rPr>
              <a:t>Stablecoin</a:t>
            </a:r>
            <a:r>
              <a:rPr lang="en-US" sz="4000" b="1" dirty="0" smtClean="0">
                <a:latin typeface="SF Pro Display" charset="0"/>
                <a:ea typeface="SF Pro Display" charset="0"/>
                <a:cs typeface="SF Pro Display" charset="0"/>
              </a:rPr>
              <a:t> Loan Kit</a:t>
            </a:r>
            <a:endParaRPr lang="en-US" sz="4000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47149" y="3738622"/>
            <a:ext cx="9144000" cy="12616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F Pro Display" charset="0"/>
                <a:ea typeface="SF Pro Display" charset="0"/>
                <a:cs typeface="SF Pro Display" charset="0"/>
              </a:rPr>
              <a:t>Open Source Dai Loan contract</a:t>
            </a:r>
          </a:p>
          <a:p>
            <a:r>
              <a:rPr lang="en-US" sz="3200" dirty="0" smtClean="0">
                <a:latin typeface="SF Pro Display" charset="0"/>
                <a:ea typeface="SF Pro Display" charset="0"/>
                <a:cs typeface="SF Pro Display" charset="0"/>
              </a:rPr>
              <a:t>Open Source </a:t>
            </a:r>
            <a:r>
              <a:rPr lang="en-US" sz="3200" dirty="0" err="1" smtClean="0">
                <a:latin typeface="SF Pro Display" charset="0"/>
                <a:ea typeface="SF Pro Display" charset="0"/>
                <a:cs typeface="SF Pro Display" charset="0"/>
              </a:rPr>
              <a:t>dApp</a:t>
            </a:r>
            <a:endParaRPr lang="en-US" sz="32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8117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15</a:t>
            </a:r>
            <a:r>
              <a:rPr lang="en-US" b="1" baseline="30000" dirty="0" smtClean="0">
                <a:latin typeface="SF Pro Display" charset="0"/>
                <a:ea typeface="SF Pro Display" charset="0"/>
                <a:cs typeface="SF Pro Display" charset="0"/>
              </a:rPr>
              <a:t>th</a:t>
            </a:r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 July: Ines’ fundraise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30101" y="3868778"/>
            <a:ext cx="9144000" cy="7339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F Pro Display" charset="0"/>
                <a:ea typeface="SF Pro Display" charset="0"/>
                <a:cs typeface="SF Pro Display" charset="0"/>
              </a:rPr>
              <a:t>60,000 Dai for 12 months, 6% interest rate</a:t>
            </a:r>
            <a:endParaRPr lang="en-US" sz="32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2" y="265539"/>
            <a:ext cx="9222240" cy="6592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0671" y="1356852"/>
            <a:ext cx="4188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New site!</a:t>
            </a:r>
          </a:p>
          <a:p>
            <a:r>
              <a:rPr lang="en-US" sz="2800" dirty="0" err="1" smtClean="0">
                <a:latin typeface="SF Pro Display" charset="0"/>
                <a:ea typeface="SF Pro Display" charset="0"/>
                <a:cs typeface="SF Pro Display" charset="0"/>
              </a:rPr>
              <a:t>www.enable.credit</a:t>
            </a:r>
            <a:endParaRPr lang="en-US" sz="28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62" y="1640686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19193" y="2190770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464" y="182143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77345" y="1384401"/>
            <a:ext cx="272935" cy="221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7875" y="84679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178755" y="1384401"/>
            <a:ext cx="2541308" cy="111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63066" y="128293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456343" y="3536998"/>
            <a:ext cx="2068222" cy="52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59541" y="31676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9" y="775079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057" y="280670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12" y="363834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875" y="225305"/>
            <a:ext cx="1122138" cy="62149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8241175" y="4201611"/>
            <a:ext cx="55489" cy="1444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sal Am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66" y="5822782"/>
            <a:ext cx="846797" cy="8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779813" y="5812962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Faisal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9"/>
          <a:stretch/>
        </p:blipFill>
        <p:spPr>
          <a:xfrm>
            <a:off x="2505177" y="620552"/>
            <a:ext cx="15925154" cy="84958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4017" y="620551"/>
            <a:ext cx="9281402" cy="8635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49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54" y="1179869"/>
            <a:ext cx="2311472" cy="5383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829" y="1109199"/>
            <a:ext cx="2819400" cy="552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632" y="1179868"/>
            <a:ext cx="2707226" cy="52967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8026" y="294970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Comic Sans MS" charset="0"/>
                <a:ea typeface="Comic Sans MS" charset="0"/>
                <a:cs typeface="Comic Sans MS" charset="0"/>
              </a:rPr>
              <a:t>Validating ideas in Comic Sans</a:t>
            </a:r>
            <a:endParaRPr lang="en-US" sz="40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8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735821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3 Things we’ve learnt since the Hackathon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81178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1. Will people lend?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7859" y="4066137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https://github.com/enabledao/enable/issues/74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717550"/>
            <a:ext cx="8547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5" y="745282"/>
            <a:ext cx="9450103" cy="5424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489" y="3372088"/>
            <a:ext cx="4961473" cy="25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82" y="676716"/>
            <a:ext cx="10677749" cy="5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7" y="682906"/>
            <a:ext cx="11251082" cy="54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71" y="601883"/>
            <a:ext cx="935355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46" y="2986269"/>
            <a:ext cx="5873670" cy="300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1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102</Words>
  <Application>Microsoft Macintosh PowerPoint</Application>
  <PresentationFormat>Widescreen</PresentationFormat>
  <Paragraphs>27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Calibri Light</vt:lpstr>
      <vt:lpstr>Comic Sans MS</vt:lpstr>
      <vt:lpstr>SF Pro Display</vt:lpstr>
      <vt:lpstr>SF Pro Text</vt:lpstr>
      <vt:lpstr>Arial</vt:lpstr>
      <vt:lpstr>Office Theme</vt:lpstr>
      <vt:lpstr>PowerPoint Presentation</vt:lpstr>
      <vt:lpstr>PowerPoint Presentation</vt:lpstr>
      <vt:lpstr>3 Things we’ve learnt since the Hackathon</vt:lpstr>
      <vt:lpstr>1. Will people lend?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Is there a sustainable business model?</vt:lpstr>
      <vt:lpstr>PowerPoint Presentation</vt:lpstr>
      <vt:lpstr>PowerPoint Presentation</vt:lpstr>
      <vt:lpstr>PowerPoint Presentation</vt:lpstr>
      <vt:lpstr>3. Our new direction: ”Riskiest Assumption Test”</vt:lpstr>
      <vt:lpstr>Open Source Dai Stablecoin Loan Kit</vt:lpstr>
      <vt:lpstr>15th July: Ines’ fundraise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7</cp:revision>
  <dcterms:created xsi:type="dcterms:W3CDTF">2019-06-21T17:40:12Z</dcterms:created>
  <dcterms:modified xsi:type="dcterms:W3CDTF">2019-06-22T14:08:43Z</dcterms:modified>
</cp:coreProperties>
</file>